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6" r:id="rId2"/>
    <p:sldId id="267" r:id="rId3"/>
    <p:sldId id="268" r:id="rId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3366"/>
    <a:srgbClr val="FF33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6740" autoAdjust="0"/>
    <p:restoredTop sz="86438" autoAdjust="0"/>
  </p:normalViewPr>
  <p:slideViewPr>
    <p:cSldViewPr>
      <p:cViewPr varScale="1">
        <p:scale>
          <a:sx n="128" d="100"/>
          <a:sy n="128" d="100"/>
        </p:scale>
        <p:origin x="1632" y="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2904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4577982-79F5-40C7-9258-6291155DA2E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3F02E55F-795B-44DE-B5D0-CEB99F15A73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>
            <a:extLst>
              <a:ext uri="{FF2B5EF4-FFF2-40B4-BE49-F238E27FC236}">
                <a16:creationId xmlns:a16="http://schemas.microsoft.com/office/drawing/2014/main" id="{4D548B09-E058-46A3-940F-7EF3B178753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3" name="Rectangle 5">
            <a:extLst>
              <a:ext uri="{FF2B5EF4-FFF2-40B4-BE49-F238E27FC236}">
                <a16:creationId xmlns:a16="http://schemas.microsoft.com/office/drawing/2014/main" id="{D931C7D0-34D2-4967-9680-3D76936AF4F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92C0F1C-0255-4E57-80EA-C39EF50030D2}" type="slidenum">
              <a:rPr lang="en-US" altLang="en-US"/>
              <a:pPr/>
              <a:t>‹nº›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3FF6B542-7036-4D62-8385-D6D4645693F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737DF0F3-C17D-406D-AAC4-6246A6E13E8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9A43AAA3-6C98-4746-98FB-0BE60ACCAC4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CA3A1564-A2B8-49D9-8C54-2E5D80DC1B9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>
            <a:extLst>
              <a:ext uri="{FF2B5EF4-FFF2-40B4-BE49-F238E27FC236}">
                <a16:creationId xmlns:a16="http://schemas.microsoft.com/office/drawing/2014/main" id="{448156AE-F1A3-4CC0-9D5F-E84B53606CA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>
            <a:extLst>
              <a:ext uri="{FF2B5EF4-FFF2-40B4-BE49-F238E27FC236}">
                <a16:creationId xmlns:a16="http://schemas.microsoft.com/office/drawing/2014/main" id="{9A22B15D-CAFA-4E9B-8DF7-B2D95D7E93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9C788A0C-C24E-44F9-BD00-AF99B3BBFC65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990600" y="768350"/>
            <a:ext cx="5118100" cy="3838575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788A0C-C24E-44F9-BD00-AF99B3BBFC65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2589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MyEmail@uni.edu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12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8">
            <a:extLst>
              <a:ext uri="{FF2B5EF4-FFF2-40B4-BE49-F238E27FC236}">
                <a16:creationId xmlns:a16="http://schemas.microsoft.com/office/drawing/2014/main" id="{84FB4B28-ECBC-4D5D-87CD-0676622A2FB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324608"/>
            <a:ext cx="1524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 noProof="0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CE64A84B-B2F4-4E76-9665-56D5BB9D422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2020589"/>
            <a:ext cx="6480000" cy="17894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altLang="en-US" sz="2400" b="1" noProof="0" dirty="0"/>
              <a:t>This is the presentation title</a:t>
            </a:r>
            <a:endParaRPr lang="en-US" noProof="0" dirty="0"/>
          </a:p>
        </p:txBody>
      </p:sp>
      <p:sp>
        <p:nvSpPr>
          <p:cNvPr id="23" name="Inhaltsplatzhalter 22">
            <a:extLst>
              <a:ext uri="{FF2B5EF4-FFF2-40B4-BE49-F238E27FC236}">
                <a16:creationId xmlns:a16="http://schemas.microsoft.com/office/drawing/2014/main" id="{B97F2586-398E-4E0E-8E8C-2878420260C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286758" y="3962410"/>
            <a:ext cx="7257047" cy="1026308"/>
          </a:xfrm>
          <a:prstGeom prst="rect">
            <a:avLst/>
          </a:prstGeom>
        </p:spPr>
        <p:txBody>
          <a:bodyPr/>
          <a:lstStyle>
            <a:lvl1pPr marL="0" indent="0" algn="l" eaLnBrk="1" hangingPunct="1">
              <a:buNone/>
              <a:defRPr sz="1600" b="0"/>
            </a:lvl1pPr>
          </a:lstStyle>
          <a:p>
            <a:pPr algn="l" eaLnBrk="1" hangingPunct="1"/>
            <a:r>
              <a:rPr lang="en-US" altLang="en-US" sz="1800" b="1" noProof="0" dirty="0"/>
              <a:t>By J. Name and J. Name</a:t>
            </a:r>
          </a:p>
          <a:p>
            <a:pPr eaLnBrk="1" hangingPunct="1"/>
            <a:r>
              <a:rPr lang="en-US" altLang="en-US" b="1" noProof="0" dirty="0"/>
              <a:t> </a:t>
            </a:r>
            <a:br>
              <a:rPr lang="en-US" altLang="en-US" b="1" noProof="0" dirty="0"/>
            </a:br>
            <a:r>
              <a:rPr lang="en-US" altLang="en-US" noProof="0" dirty="0"/>
              <a:t>Affiliation </a:t>
            </a:r>
          </a:p>
        </p:txBody>
      </p:sp>
      <p:sp>
        <p:nvSpPr>
          <p:cNvPr id="24" name="Foliennummernplatzhalter 3">
            <a:extLst>
              <a:ext uri="{FF2B5EF4-FFF2-40B4-BE49-F238E27FC236}">
                <a16:creationId xmlns:a16="http://schemas.microsoft.com/office/drawing/2014/main" id="{211DCA6B-4EF8-4759-B72C-C42EC8131CA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515350" y="6454133"/>
            <a:ext cx="628650" cy="357188"/>
          </a:xfrm>
        </p:spPr>
        <p:txBody>
          <a:bodyPr/>
          <a:lstStyle/>
          <a:p>
            <a:r>
              <a:rPr lang="en-US" altLang="en-US" noProof="0" dirty="0"/>
              <a:t> </a:t>
            </a:r>
            <a:fld id="{54BDCE28-1A5B-4954-AB93-F39C66084804}" type="slidenum">
              <a:rPr lang="en-US" altLang="en-US" sz="1351" noProof="0"/>
              <a:pPr/>
              <a:t>‹nº›</a:t>
            </a:fld>
            <a:endParaRPr lang="en-US" altLang="en-US" sz="1351" noProof="0" dirty="0"/>
          </a:p>
        </p:txBody>
      </p:sp>
      <p:sp>
        <p:nvSpPr>
          <p:cNvPr id="28" name="Rectangle 27"/>
          <p:cNvSpPr/>
          <p:nvPr userDrawn="1"/>
        </p:nvSpPr>
        <p:spPr>
          <a:xfrm>
            <a:off x="4873189" y="208219"/>
            <a:ext cx="42576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i="1" noProof="0" dirty="0"/>
              <a:t>28th - 30th October, 2024 – Porto, Portugal</a:t>
            </a:r>
          </a:p>
        </p:txBody>
      </p:sp>
      <p:sp>
        <p:nvSpPr>
          <p:cNvPr id="29" name="ZoneTexte 28"/>
          <p:cNvSpPr txBox="1"/>
          <p:nvPr userDrawn="1"/>
        </p:nvSpPr>
        <p:spPr>
          <a:xfrm>
            <a:off x="5946169" y="6446006"/>
            <a:ext cx="24828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noProof="0" dirty="0" err="1">
                <a:solidFill>
                  <a:schemeClr val="accent2"/>
                </a:solidFill>
              </a:rPr>
              <a:t>www.iscsi-conference.org</a:t>
            </a:r>
            <a:endParaRPr lang="en-US" sz="1400" b="1" noProof="0" dirty="0">
              <a:solidFill>
                <a:schemeClr val="accent2"/>
              </a:solidFill>
            </a:endParaRPr>
          </a:p>
        </p:txBody>
      </p:sp>
      <p:sp>
        <p:nvSpPr>
          <p:cNvPr id="32" name="ZoneTexte 31"/>
          <p:cNvSpPr txBox="1"/>
          <p:nvPr userDrawn="1"/>
        </p:nvSpPr>
        <p:spPr>
          <a:xfrm>
            <a:off x="152401" y="6443247"/>
            <a:ext cx="1622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noProof="0" dirty="0"/>
              <a:t>Sponsored by   </a:t>
            </a:r>
          </a:p>
        </p:txBody>
      </p:sp>
      <p:sp>
        <p:nvSpPr>
          <p:cNvPr id="7" name="Line 7">
            <a:extLst>
              <a:ext uri="{FF2B5EF4-FFF2-40B4-BE49-F238E27FC236}">
                <a16:creationId xmlns:a16="http://schemas.microsoft.com/office/drawing/2014/main" id="{2EB729D6-D4EC-4639-962D-D10F48B06E8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62484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noProof="0" dirty="0"/>
          </a:p>
        </p:txBody>
      </p:sp>
      <p:cxnSp>
        <p:nvCxnSpPr>
          <p:cNvPr id="3" name="Connecteur droit 2"/>
          <p:cNvCxnSpPr>
            <a:cxnSpLocks/>
          </p:cNvCxnSpPr>
          <p:nvPr userDrawn="1"/>
        </p:nvCxnSpPr>
        <p:spPr>
          <a:xfrm>
            <a:off x="152400" y="990600"/>
            <a:ext cx="8839200" cy="0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Inhaltsplatzhalter 22">
            <a:extLst>
              <a:ext uri="{FF2B5EF4-FFF2-40B4-BE49-F238E27FC236}">
                <a16:creationId xmlns:a16="http://schemas.microsoft.com/office/drawing/2014/main" id="{B97F2586-398E-4E0E-8E8C-2878420260C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286757" y="5453770"/>
            <a:ext cx="7257047" cy="718431"/>
          </a:xfrm>
          <a:prstGeom prst="rect">
            <a:avLst/>
          </a:prstGeom>
        </p:spPr>
        <p:txBody>
          <a:bodyPr/>
          <a:lstStyle>
            <a:lvl1pPr marL="0" indent="0" algn="l" eaLnBrk="1" hangingPunct="1">
              <a:buNone/>
              <a:defRPr sz="1600" b="0"/>
            </a:lvl1pPr>
          </a:lstStyle>
          <a:p>
            <a:pPr eaLnBrk="1" hangingPunct="1"/>
            <a:r>
              <a:rPr lang="en-US" altLang="en-US" noProof="0" dirty="0"/>
              <a:t>J. Name </a:t>
            </a:r>
            <a:br>
              <a:rPr lang="en-US" altLang="en-US" noProof="0" dirty="0"/>
            </a:br>
            <a:r>
              <a:rPr lang="en-US" altLang="en-US" noProof="0" dirty="0">
                <a:hlinkClick r:id="rId2"/>
              </a:rPr>
              <a:t>MyEmail@uni.edu</a:t>
            </a:r>
            <a:endParaRPr lang="en-US" noProof="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286756" y="5115216"/>
            <a:ext cx="18036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600" b="0" noProof="0" dirty="0"/>
              <a:t>Presenting author</a:t>
            </a:r>
          </a:p>
        </p:txBody>
      </p:sp>
      <p:pic>
        <p:nvPicPr>
          <p:cNvPr id="12" name="Imagem 11" descr="Uma imagem com texto&#10;&#10;Descrição gerada automaticamente">
            <a:extLst>
              <a:ext uri="{FF2B5EF4-FFF2-40B4-BE49-F238E27FC236}">
                <a16:creationId xmlns:a16="http://schemas.microsoft.com/office/drawing/2014/main" id="{E270E54A-3E94-4343-AA7B-A73A9C9C3D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5345"/>
            <a:ext cx="5006966" cy="1041449"/>
          </a:xfrm>
          <a:prstGeom prst="rect">
            <a:avLst/>
          </a:prstGeom>
        </p:spPr>
      </p:pic>
      <p:pic>
        <p:nvPicPr>
          <p:cNvPr id="1030" name="Picture 6" descr="Palo Alto products buy now | Palo Alto Online Shop by IT-Planet | IT-Planet">
            <a:extLst>
              <a:ext uri="{FF2B5EF4-FFF2-40B4-BE49-F238E27FC236}">
                <a16:creationId xmlns:a16="http://schemas.microsoft.com/office/drawing/2014/main" id="{05D09138-AF94-4E4A-8AD1-A5224EF570E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574" y="6198636"/>
            <a:ext cx="644427" cy="73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LAPI2S">
            <a:extLst>
              <a:ext uri="{FF2B5EF4-FFF2-40B4-BE49-F238E27FC236}">
                <a16:creationId xmlns:a16="http://schemas.microsoft.com/office/drawing/2014/main" id="{D7253832-8BE8-8AF8-673C-DB4D2C480B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680" y="6260591"/>
            <a:ext cx="644427" cy="59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 descr="Uma imagem com texto, Tipo de letra, captura de ecrã&#10;&#10;Descrição gerada automaticamente">
            <a:extLst>
              <a:ext uri="{FF2B5EF4-FFF2-40B4-BE49-F238E27FC236}">
                <a16:creationId xmlns:a16="http://schemas.microsoft.com/office/drawing/2014/main" id="{154D94C4-13C0-F57F-5080-D5226EDCAEC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3202161" y="6312940"/>
            <a:ext cx="2265818" cy="507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55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776125" y="151963"/>
            <a:ext cx="5400000" cy="733411"/>
          </a:xfrm>
          <a:prstGeom prst="rect">
            <a:avLst/>
          </a:prstGeom>
        </p:spPr>
        <p:txBody>
          <a:bodyPr anchor="ctr"/>
          <a:lstStyle>
            <a:lvl1pPr algn="l">
              <a:defRPr sz="2000"/>
            </a:lvl1pPr>
          </a:lstStyle>
          <a:p>
            <a:r>
              <a:rPr lang="en-GB" noProof="0"/>
              <a:t>Click to change the style of the 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85750" y="1143000"/>
            <a:ext cx="8401050" cy="4953000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noProof="0"/>
              <a:t>Click to edit styles mask text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B74774-1F77-49AF-83A4-3708EBD07B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77200" y="6504802"/>
            <a:ext cx="838200" cy="353199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noProof="0"/>
              <a:t> </a:t>
            </a:r>
            <a:fld id="{54BDCE28-1A5B-4954-AB93-F39C66084804}" type="slidenum">
              <a:rPr lang="en-GB" altLang="en-US" sz="1351" noProof="0" smtClean="0"/>
              <a:pPr/>
              <a:t>‹nº›</a:t>
            </a:fld>
            <a:endParaRPr lang="en-GB" altLang="en-US" sz="1351" noProof="0"/>
          </a:p>
        </p:txBody>
      </p:sp>
      <p:sp>
        <p:nvSpPr>
          <p:cNvPr id="5" name="Line 6">
            <a:extLst>
              <a:ext uri="{FF2B5EF4-FFF2-40B4-BE49-F238E27FC236}">
                <a16:creationId xmlns:a16="http://schemas.microsoft.com/office/drawing/2014/main" id="{4B5A96C9-44AF-4F38-8B35-B8D1F3B58B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85800" y="64770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978239" y="6490895"/>
            <a:ext cx="2090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noProof="0">
                <a:solidFill>
                  <a:schemeClr val="accent2"/>
                </a:solidFill>
              </a:rPr>
              <a:t>www.iscsi-conference.org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1752600" y="914400"/>
            <a:ext cx="5400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609602" y="6504802"/>
            <a:ext cx="53605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noProof="0" dirty="0"/>
              <a:t>iSCSi 2024 – Industry Sciences &amp; Computer Sciences Innovation</a:t>
            </a:r>
          </a:p>
        </p:txBody>
      </p:sp>
      <p:pic>
        <p:nvPicPr>
          <p:cNvPr id="8" name="Imagem 7" descr="Uma imagem com texto&#10;&#10;Descrição gerada automaticamente">
            <a:extLst>
              <a:ext uri="{FF2B5EF4-FFF2-40B4-BE49-F238E27FC236}">
                <a16:creationId xmlns:a16="http://schemas.microsoft.com/office/drawing/2014/main" id="{15EAF844-C21C-894A-B259-C5746A78C0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000"/>
          <a:stretch/>
        </p:blipFill>
        <p:spPr>
          <a:xfrm>
            <a:off x="349857" y="-76196"/>
            <a:ext cx="879228" cy="1219197"/>
          </a:xfrm>
          <a:prstGeom prst="rect">
            <a:avLst/>
          </a:prstGeom>
        </p:spPr>
      </p:pic>
      <p:pic>
        <p:nvPicPr>
          <p:cNvPr id="15" name="Imagem 14" descr="Uma imagem com texto&#10;&#10;Descrição gerada automaticamente">
            <a:extLst>
              <a:ext uri="{FF2B5EF4-FFF2-40B4-BE49-F238E27FC236}">
                <a16:creationId xmlns:a16="http://schemas.microsoft.com/office/drawing/2014/main" id="{16868416-08E0-CC43-83B2-4429B0174B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000"/>
          <a:stretch/>
        </p:blipFill>
        <p:spPr>
          <a:xfrm>
            <a:off x="65947" y="6324601"/>
            <a:ext cx="439609" cy="60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455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100600" y="138893"/>
            <a:ext cx="5400000" cy="733411"/>
          </a:xfrm>
          <a:prstGeom prst="rect">
            <a:avLst/>
          </a:prstGeom>
        </p:spPr>
        <p:txBody>
          <a:bodyPr anchor="ctr"/>
          <a:lstStyle>
            <a:lvl1pPr algn="ctr">
              <a:defRPr sz="3200" i="1"/>
            </a:lvl1pPr>
          </a:lstStyle>
          <a:p>
            <a:r>
              <a:rPr lang="en-GB" noProof="0" dirty="0"/>
              <a:t>iSCSi 2024 Sponsors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1B74774-1F77-49AF-83A4-3708EBD07B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077200" y="6504802"/>
            <a:ext cx="838200" cy="353199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noProof="0"/>
              <a:t> </a:t>
            </a:r>
            <a:fld id="{54BDCE28-1A5B-4954-AB93-F39C66084804}" type="slidenum">
              <a:rPr lang="en-GB" altLang="en-US" sz="1351" noProof="0" smtClean="0"/>
              <a:pPr/>
              <a:t>‹nº›</a:t>
            </a:fld>
            <a:endParaRPr lang="en-GB" altLang="en-US" sz="1351" noProof="0"/>
          </a:p>
        </p:txBody>
      </p:sp>
      <p:sp>
        <p:nvSpPr>
          <p:cNvPr id="5" name="Line 6">
            <a:extLst>
              <a:ext uri="{FF2B5EF4-FFF2-40B4-BE49-F238E27FC236}">
                <a16:creationId xmlns:a16="http://schemas.microsoft.com/office/drawing/2014/main" id="{4B5A96C9-44AF-4F38-8B35-B8D1F3B58B8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85800" y="6477000"/>
            <a:ext cx="822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978239" y="6490895"/>
            <a:ext cx="2090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noProof="0">
                <a:solidFill>
                  <a:schemeClr val="accent2"/>
                </a:solidFill>
              </a:rPr>
              <a:t>www.iscsi-conference.org</a:t>
            </a:r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2100600" y="990600"/>
            <a:ext cx="5400000" cy="0"/>
          </a:xfrm>
          <a:prstGeom prst="lin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609602" y="6504802"/>
            <a:ext cx="536055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noProof="0" dirty="0"/>
              <a:t>iSCSi 2024 – Industry Sciences &amp; Computer Sciences Innovation</a:t>
            </a:r>
          </a:p>
        </p:txBody>
      </p:sp>
      <p:pic>
        <p:nvPicPr>
          <p:cNvPr id="8" name="Imagem 7" descr="Uma imagem com texto&#10;&#10;Descrição gerada automaticamente">
            <a:extLst>
              <a:ext uri="{FF2B5EF4-FFF2-40B4-BE49-F238E27FC236}">
                <a16:creationId xmlns:a16="http://schemas.microsoft.com/office/drawing/2014/main" id="{15EAF844-C21C-894A-B259-C5746A78C0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000"/>
          <a:stretch/>
        </p:blipFill>
        <p:spPr>
          <a:xfrm>
            <a:off x="349857" y="-76196"/>
            <a:ext cx="879228" cy="1219197"/>
          </a:xfrm>
          <a:prstGeom prst="rect">
            <a:avLst/>
          </a:prstGeom>
        </p:spPr>
      </p:pic>
      <p:pic>
        <p:nvPicPr>
          <p:cNvPr id="15" name="Imagem 14" descr="Uma imagem com texto&#10;&#10;Descrição gerada automaticamente">
            <a:extLst>
              <a:ext uri="{FF2B5EF4-FFF2-40B4-BE49-F238E27FC236}">
                <a16:creationId xmlns:a16="http://schemas.microsoft.com/office/drawing/2014/main" id="{16868416-08E0-CC43-83B2-4429B0174B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000"/>
          <a:stretch/>
        </p:blipFill>
        <p:spPr>
          <a:xfrm>
            <a:off x="65947" y="6324601"/>
            <a:ext cx="439609" cy="609591"/>
          </a:xfrm>
          <a:prstGeom prst="rect">
            <a:avLst/>
          </a:prstGeom>
        </p:spPr>
      </p:pic>
      <p:pic>
        <p:nvPicPr>
          <p:cNvPr id="11" name="Picture 6" descr="Palo Alto products buy now | Palo Alto Online Shop by IT-Planet | IT-Planet">
            <a:extLst>
              <a:ext uri="{FF2B5EF4-FFF2-40B4-BE49-F238E27FC236}">
                <a16:creationId xmlns:a16="http://schemas.microsoft.com/office/drawing/2014/main" id="{846020A9-69EF-EE4C-A4D3-5CD26C2A1A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61" y="1968148"/>
            <a:ext cx="1241272" cy="141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Novas instalações - ISLA Gaia | Instituto Politécnico de Gestão e Tecnologia">
            <a:extLst>
              <a:ext uri="{FF2B5EF4-FFF2-40B4-BE49-F238E27FC236}">
                <a16:creationId xmlns:a16="http://schemas.microsoft.com/office/drawing/2014/main" id="{6D6B619A-968C-AD42-8DB9-AE57258BEE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043" y="5386325"/>
            <a:ext cx="1207623" cy="60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Pode ser uma imagem de texto que diz &quot;NRMC.PT GDPR &amp; DPO SERVICES&quot;">
            <a:extLst>
              <a:ext uri="{FF2B5EF4-FFF2-40B4-BE49-F238E27FC236}">
                <a16:creationId xmlns:a16="http://schemas.microsoft.com/office/drawing/2014/main" id="{E4B79AAA-30B1-484F-9140-EB47BD3A0F1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5289" y="2129007"/>
            <a:ext cx="2013422" cy="952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0A85709C-D7B0-F844-B9C7-2D92216ABEFB}"/>
              </a:ext>
            </a:extLst>
          </p:cNvPr>
          <p:cNvSpPr txBox="1"/>
          <p:nvPr userDrawn="1"/>
        </p:nvSpPr>
        <p:spPr>
          <a:xfrm>
            <a:off x="3870526" y="453481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Institutional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79C2FA2B-3791-2E46-B490-135A7657AB5A}"/>
              </a:ext>
            </a:extLst>
          </p:cNvPr>
          <p:cNvSpPr txBox="1"/>
          <p:nvPr userDrawn="1"/>
        </p:nvSpPr>
        <p:spPr>
          <a:xfrm>
            <a:off x="606337" y="1571015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Platinum 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EACDD71E-FC8B-814F-A8D6-D8F0F42F9AAE}"/>
              </a:ext>
            </a:extLst>
          </p:cNvPr>
          <p:cNvSpPr txBox="1"/>
          <p:nvPr userDrawn="1"/>
        </p:nvSpPr>
        <p:spPr>
          <a:xfrm>
            <a:off x="4193923" y="153964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Gold </a:t>
            </a:r>
          </a:p>
        </p:txBody>
      </p:sp>
      <p:pic>
        <p:nvPicPr>
          <p:cNvPr id="2052" name="Picture 4" descr="elsevier">
            <a:extLst>
              <a:ext uri="{FF2B5EF4-FFF2-40B4-BE49-F238E27FC236}">
                <a16:creationId xmlns:a16="http://schemas.microsoft.com/office/drawing/2014/main" id="{E56075B8-98BC-0145-BD9D-C224DF862F85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2" b="9892"/>
          <a:stretch/>
        </p:blipFill>
        <p:spPr bwMode="auto">
          <a:xfrm>
            <a:off x="406648" y="5213135"/>
            <a:ext cx="1383495" cy="83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CaixaDeTexto 21">
            <a:extLst>
              <a:ext uri="{FF2B5EF4-FFF2-40B4-BE49-F238E27FC236}">
                <a16:creationId xmlns:a16="http://schemas.microsoft.com/office/drawing/2014/main" id="{D3EEAB33-0952-7347-8B3B-0BB790E3DD1B}"/>
              </a:ext>
            </a:extLst>
          </p:cNvPr>
          <p:cNvSpPr txBox="1"/>
          <p:nvPr userDrawn="1"/>
        </p:nvSpPr>
        <p:spPr>
          <a:xfrm>
            <a:off x="7445633" y="1571015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noProof="0" dirty="0"/>
              <a:t>Silver </a:t>
            </a:r>
          </a:p>
        </p:txBody>
      </p:sp>
      <p:pic>
        <p:nvPicPr>
          <p:cNvPr id="2062" name="Picture 14" descr="MDPI-logo – Applied Research in Chemistry and Health">
            <a:extLst>
              <a:ext uri="{FF2B5EF4-FFF2-40B4-BE49-F238E27FC236}">
                <a16:creationId xmlns:a16="http://schemas.microsoft.com/office/drawing/2014/main" id="{7CB67404-E058-7C49-B987-243008FCCBA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5318446"/>
            <a:ext cx="1056350" cy="69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LAPI2S">
            <a:extLst>
              <a:ext uri="{FF2B5EF4-FFF2-40B4-BE49-F238E27FC236}">
                <a16:creationId xmlns:a16="http://schemas.microsoft.com/office/drawing/2014/main" id="{7624E5C6-8B6C-EEDD-AD0C-0F5790B6793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189" y="3513196"/>
            <a:ext cx="1112697" cy="103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ACEEU | Project Details">
            <a:extLst>
              <a:ext uri="{FF2B5EF4-FFF2-40B4-BE49-F238E27FC236}">
                <a16:creationId xmlns:a16="http://schemas.microsoft.com/office/drawing/2014/main" id="{740B2E32-FF62-4839-33FB-B0FEC865257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6" t="26963" r="8931" b="20806"/>
          <a:stretch/>
        </p:blipFill>
        <p:spPr bwMode="auto">
          <a:xfrm>
            <a:off x="3041127" y="3277477"/>
            <a:ext cx="1658798" cy="103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 descr="European Commission - Wikipedia">
            <a:extLst>
              <a:ext uri="{FF2B5EF4-FFF2-40B4-BE49-F238E27FC236}">
                <a16:creationId xmlns:a16="http://schemas.microsoft.com/office/drawing/2014/main" id="{A9EE9726-E643-D45D-8C9F-4D8C27D2745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208" y="3447315"/>
            <a:ext cx="1088114" cy="754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1FDDAA22-5594-6679-0737-52A28749A5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608" y="3495736"/>
            <a:ext cx="1371692" cy="1031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m 17" descr="Uma imagem com texto, Tipo de letra, captura de ecrã&#10;&#10;Descrição gerada automaticamente">
            <a:extLst>
              <a:ext uri="{FF2B5EF4-FFF2-40B4-BE49-F238E27FC236}">
                <a16:creationId xmlns:a16="http://schemas.microsoft.com/office/drawing/2014/main" id="{A85DBCA7-BE26-A73D-C908-FD36ADF03710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060075" y="5332002"/>
            <a:ext cx="2957799" cy="662955"/>
          </a:xfrm>
          <a:prstGeom prst="rect">
            <a:avLst/>
          </a:prstGeom>
        </p:spPr>
      </p:pic>
      <p:pic>
        <p:nvPicPr>
          <p:cNvPr id="1026" name="Picture 2" descr="Boeira Garden Hotel Porto Gaia, Curio Collection by Hilton">
            <a:extLst>
              <a:ext uri="{FF2B5EF4-FFF2-40B4-BE49-F238E27FC236}">
                <a16:creationId xmlns:a16="http://schemas.microsoft.com/office/drawing/2014/main" id="{7F05C8C5-8B8F-BB89-3FBE-4B65128A680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720" y="2089321"/>
            <a:ext cx="1213821" cy="89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802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>
            <a:extLst>
              <a:ext uri="{FF2B5EF4-FFF2-40B4-BE49-F238E27FC236}">
                <a16:creationId xmlns:a16="http://schemas.microsoft.com/office/drawing/2014/main" id="{936E5924-F0F6-4452-B696-CEFA4E9A6A6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381749"/>
            <a:ext cx="838200" cy="476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51"/>
            </a:lvl1pPr>
          </a:lstStyle>
          <a:p>
            <a:r>
              <a:rPr lang="en-US" altLang="en-US"/>
              <a:t> </a:t>
            </a:r>
            <a:fld id="{CCEE85E3-2D1D-4AF9-8B0E-A405EBAFBBCD}" type="slidenum">
              <a:rPr lang="en-US" altLang="en-US"/>
              <a:pPr/>
              <a:t>‹nº›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6" r:id="rId2"/>
    <p:sldLayoutId id="2147483937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5pPr>
      <a:lvl6pPr marL="342891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6pPr>
      <a:lvl7pPr marL="685783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7pPr>
      <a:lvl8pPr marL="1028674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8pPr>
      <a:lvl9pPr marL="1371566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charset="0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29" indent="-171446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200121" indent="-171446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04" indent="-171446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795" indent="-171446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686" indent="-171446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578" indent="-171446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6">
            <a:extLst>
              <a:ext uri="{FF2B5EF4-FFF2-40B4-BE49-F238E27FC236}">
                <a16:creationId xmlns:a16="http://schemas.microsoft.com/office/drawing/2014/main" id="{E6C9AF74-47A0-4F36-B05D-97366AEB4F84}"/>
              </a:ext>
            </a:extLst>
          </p:cNvPr>
          <p:cNvSpPr/>
          <p:nvPr/>
        </p:nvSpPr>
        <p:spPr>
          <a:xfrm>
            <a:off x="7048139" y="1670861"/>
            <a:ext cx="1801479" cy="2139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Space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presenter‘s</a:t>
            </a:r>
            <a:r>
              <a:rPr lang="de-DE" dirty="0"/>
              <a:t> </a:t>
            </a:r>
            <a:r>
              <a:rPr lang="de-DE" dirty="0" err="1"/>
              <a:t>photo</a:t>
            </a:r>
            <a:endParaRPr lang="de-DE" dirty="0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1D663381-F30E-B7C7-4E4F-4F4C719E94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Marcador de Posição de Conteúdo 9">
            <a:extLst>
              <a:ext uri="{FF2B5EF4-FFF2-40B4-BE49-F238E27FC236}">
                <a16:creationId xmlns:a16="http://schemas.microsoft.com/office/drawing/2014/main" id="{431F6FBA-56B4-E122-91BE-27AA200E432D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Marcador de Posição de Conteúdo 10">
            <a:extLst>
              <a:ext uri="{FF2B5EF4-FFF2-40B4-BE49-F238E27FC236}">
                <a16:creationId xmlns:a16="http://schemas.microsoft.com/office/drawing/2014/main" id="{B3CE6FCC-A8D3-567D-3772-F11935C6CC7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125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altLang="en-US"/>
              <a:t> </a:t>
            </a:r>
            <a:fld id="{54BDCE28-1A5B-4954-AB93-F39C66084804}" type="slidenum">
              <a:rPr lang="en-US" altLang="en-US" sz="1351"/>
              <a:pPr/>
              <a:t>2</a:t>
            </a:fld>
            <a:endParaRPr lang="en-US" altLang="en-US" sz="1351" dirty="0"/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id="{E20F65E8-D2C1-4256-B5FD-6331608453A6}"/>
              </a:ext>
            </a:extLst>
          </p:cNvPr>
          <p:cNvSpPr txBox="1">
            <a:spLocks noChangeArrowheads="1"/>
          </p:cNvSpPr>
          <p:nvPr/>
        </p:nvSpPr>
        <p:spPr bwMode="auto">
          <a:xfrm rot="-951395">
            <a:off x="2641756" y="2986104"/>
            <a:ext cx="3629520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100" b="1" dirty="0">
                <a:solidFill>
                  <a:srgbClr val="FF3300"/>
                </a:solidFill>
              </a:rPr>
              <a:t>Following pages (example)</a:t>
            </a:r>
          </a:p>
        </p:txBody>
      </p:sp>
    </p:spTree>
    <p:extLst>
      <p:ext uri="{BB962C8B-B14F-4D97-AF65-F5344CB8AC3E}">
        <p14:creationId xmlns:p14="http://schemas.microsoft.com/office/powerpoint/2010/main" val="2319295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78634E2B-799D-B44B-B6E7-3F701451D9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altLang="en-US" noProof="0"/>
              <a:t> </a:t>
            </a:r>
            <a:fld id="{54BDCE28-1A5B-4954-AB93-F39C66084804}" type="slidenum">
              <a:rPr lang="en-GB" altLang="en-US" sz="1351"/>
              <a:pPr/>
              <a:t>3</a:t>
            </a:fld>
            <a:endParaRPr lang="en-GB" altLang="en-US" sz="1351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983223C-C9D3-8547-AD38-88D8ABAE6324}"/>
              </a:ext>
            </a:extLst>
          </p:cNvPr>
          <p:cNvSpPr txBox="1"/>
          <p:nvPr/>
        </p:nvSpPr>
        <p:spPr>
          <a:xfrm>
            <a:off x="1950129" y="228601"/>
            <a:ext cx="53575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i="1" dirty="0" err="1"/>
              <a:t>iSCSi</a:t>
            </a:r>
            <a:r>
              <a:rPr lang="en-CA" sz="3200" i="1" dirty="0"/>
              <a:t> 2023 official Sponsors</a:t>
            </a:r>
          </a:p>
        </p:txBody>
      </p:sp>
    </p:spTree>
    <p:extLst>
      <p:ext uri="{BB962C8B-B14F-4D97-AF65-F5344CB8AC3E}">
        <p14:creationId xmlns:p14="http://schemas.microsoft.com/office/powerpoint/2010/main" val="98295781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3940</TotalTime>
  <Words>20</Words>
  <Application>Microsoft Macintosh PowerPoint</Application>
  <PresentationFormat>Apresentação no Ecrã (4:3)</PresentationFormat>
  <Paragraphs>6</Paragraphs>
  <Slides>3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5" baseType="lpstr">
      <vt:lpstr>Arial</vt:lpstr>
      <vt:lpstr>Default Design</vt:lpstr>
      <vt:lpstr>Apresentação do PowerPoint</vt:lpstr>
      <vt:lpstr>Apresentação do PowerPoint</vt:lpstr>
      <vt:lpstr>Apresentação do PowerPoint</vt:lpstr>
    </vt:vector>
  </TitlesOfParts>
  <Manager/>
  <Company>ENSIGAIA - ISLA - ISCSI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iSCSi 2022 Official Presentation Template</dc:title>
  <dc:subject/>
  <dc:creator>iSCSi Secretariat</dc:creator>
  <cp:keywords/>
  <dc:description/>
  <cp:lastModifiedBy>NUNO COELHO</cp:lastModifiedBy>
  <cp:revision>60</cp:revision>
  <dcterms:created xsi:type="dcterms:W3CDTF">2008-01-19T13:48:56Z</dcterms:created>
  <dcterms:modified xsi:type="dcterms:W3CDTF">2024-09-28T16:35:29Z</dcterms:modified>
  <cp:category/>
</cp:coreProperties>
</file>